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media/image1.jpeg" ContentType="image/jpeg"/>
  <Override PartName="/ppt/media/image2.jpeg" ContentType="image/jpeg"/>
  <Override PartName="/ppt/media/image3.jpeg" ContentType="image/jpeg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</p:sldIdLst>
  <p:sldSz cx="24384000" cy="13716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2438338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1pPr>
    <a:lvl2pPr marL="0" marR="0" indent="457200" algn="ctr" defTabSz="2438338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2pPr>
    <a:lvl3pPr marL="0" marR="0" indent="914400" algn="ctr" defTabSz="2438338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3pPr>
    <a:lvl4pPr marL="0" marR="0" indent="1371600" algn="ctr" defTabSz="2438338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4pPr>
    <a:lvl5pPr marL="0" marR="0" indent="1828800" algn="ctr" defTabSz="2438338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5pPr>
    <a:lvl6pPr marL="0" marR="0" indent="2286000" algn="ctr" defTabSz="2438338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6pPr>
    <a:lvl7pPr marL="0" marR="0" indent="2743200" algn="ctr" defTabSz="2438338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7pPr>
    <a:lvl8pPr marL="0" marR="0" indent="3200400" algn="ctr" defTabSz="2438338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8pPr>
    <a:lvl9pPr marL="0" marR="0" indent="3657600" algn="ctr" defTabSz="2438338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E3E5E8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381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381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381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Row>
  </a:tblStyle>
  <a:tblStyle styleId="{C7B018BB-80A7-4F77-B60F-C8B233D01FF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36773"/>
              </a:solidFill>
              <a:prstDash val="solid"/>
              <a:miter lim="400000"/>
            </a:ln>
          </a:left>
          <a:right>
            <a:ln w="12700" cap="flat">
              <a:solidFill>
                <a:srgbClr val="536773"/>
              </a:solidFill>
              <a:prstDash val="solid"/>
              <a:miter lim="400000"/>
            </a:ln>
          </a:right>
          <a:top>
            <a:ln w="12700" cap="flat">
              <a:solidFill>
                <a:srgbClr val="536773"/>
              </a:solidFill>
              <a:prstDash val="solid"/>
              <a:miter lim="400000"/>
            </a:ln>
          </a:top>
          <a:bottom>
            <a:ln w="12700" cap="flat">
              <a:solidFill>
                <a:srgbClr val="536773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E3E5E8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254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536773"/>
              </a:solidFill>
              <a:prstDash val="solid"/>
              <a:miter lim="400000"/>
            </a:ln>
          </a:top>
          <a:bottom>
            <a:ln w="12700" cap="flat">
              <a:solidFill>
                <a:srgbClr val="536773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36773"/>
              </a:solidFill>
              <a:prstDash val="solid"/>
              <a:miter lim="400000"/>
            </a:ln>
          </a:left>
          <a:right>
            <a:ln w="12700" cap="flat">
              <a:solidFill>
                <a:srgbClr val="536773"/>
              </a:solidFill>
              <a:prstDash val="solid"/>
              <a:miter lim="400000"/>
            </a:ln>
          </a:right>
          <a:top>
            <a:ln w="381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36773"/>
              </a:solidFill>
              <a:prstDash val="solid"/>
              <a:miter lim="400000"/>
            </a:ln>
          </a:left>
          <a:right>
            <a:ln w="12700" cap="flat">
              <a:solidFill>
                <a:srgbClr val="536773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solidFill>
            <a:schemeClr val="accent1">
              <a:lumOff val="16847"/>
            </a:schemeClr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838383"/>
              </a:solidFill>
              <a:prstDash val="solid"/>
              <a:miter lim="400000"/>
            </a:ln>
          </a:left>
          <a:right>
            <a:ln w="12700" cap="flat">
              <a:solidFill>
                <a:srgbClr val="838383"/>
              </a:solidFill>
              <a:prstDash val="solid"/>
              <a:miter lim="400000"/>
            </a:ln>
          </a:right>
          <a:top>
            <a:ln w="12700" cap="flat">
              <a:solidFill>
                <a:srgbClr val="838383"/>
              </a:solidFill>
              <a:prstDash val="solid"/>
              <a:miter lim="400000"/>
            </a:ln>
          </a:top>
          <a:bottom>
            <a:ln w="12700" cap="flat">
              <a:solidFill>
                <a:srgbClr val="838383"/>
              </a:solidFill>
              <a:prstDash val="solid"/>
              <a:miter lim="400000"/>
            </a:ln>
          </a:bottom>
          <a:insideH>
            <a:ln w="12700" cap="flat">
              <a:solidFill>
                <a:srgbClr val="838383"/>
              </a:solidFill>
              <a:prstDash val="solid"/>
              <a:miter lim="400000"/>
            </a:ln>
          </a:insideH>
          <a:insideV>
            <a:ln w="12700" cap="flat">
              <a:solidFill>
                <a:srgbClr val="838383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EDEEEE"/>
          </a:solidFill>
        </a:fill>
      </a:tcStyle>
    </a:band2H>
    <a:firstCol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4D4D4D"/>
              </a:solidFill>
              <a:prstDash val="solid"/>
              <a:miter lim="400000"/>
            </a:ln>
          </a:left>
          <a:right>
            <a:ln w="12700" cap="flat">
              <a:solidFill>
                <a:srgbClr val="808080"/>
              </a:solidFill>
              <a:prstDash val="solid"/>
              <a:miter lim="400000"/>
            </a:ln>
          </a:right>
          <a:top>
            <a:ln w="12700" cap="flat">
              <a:solidFill>
                <a:srgbClr val="808080"/>
              </a:solidFill>
              <a:prstDash val="solid"/>
              <a:miter lim="400000"/>
            </a:ln>
          </a:top>
          <a:bottom>
            <a:ln w="12700" cap="flat">
              <a:solidFill>
                <a:srgbClr val="808080"/>
              </a:solidFill>
              <a:prstDash val="solid"/>
              <a:miter lim="400000"/>
            </a:ln>
          </a:bottom>
          <a:insideH>
            <a:ln w="12700" cap="flat">
              <a:solidFill>
                <a:srgbClr val="808080"/>
              </a:solidFill>
              <a:prstDash val="solid"/>
              <a:miter lim="400000"/>
            </a:ln>
          </a:insideH>
          <a:insideV>
            <a:ln w="12700" cap="flat">
              <a:solidFill>
                <a:srgbClr val="808080"/>
              </a:solidFill>
              <a:prstDash val="solid"/>
              <a:miter lim="400000"/>
            </a:ln>
          </a:insideV>
        </a:tcBdr>
        <a:fill>
          <a:solidFill>
            <a:srgbClr val="88FA4F"/>
          </a:solidFill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38100" cap="flat">
              <a:solidFill>
                <a:schemeClr val="accent3"/>
              </a:solidFill>
              <a:prstDash val="solid"/>
              <a:miter lim="400000"/>
            </a:ln>
          </a:top>
          <a:bottom>
            <a:ln w="12700" cap="flat">
              <a:solidFill>
                <a:srgbClr val="4D4D4D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4D4D4D"/>
              </a:solidFill>
              <a:prstDash val="solid"/>
              <a:miter lim="400000"/>
            </a:ln>
          </a:left>
          <a:right>
            <a:ln w="12700" cap="flat">
              <a:solidFill>
                <a:srgbClr val="4D4D4D"/>
              </a:solidFill>
              <a:prstDash val="solid"/>
              <a:miter lim="400000"/>
            </a:ln>
          </a:right>
          <a:top>
            <a:ln w="12700" cap="flat">
              <a:solidFill>
                <a:srgbClr val="4D4D4D"/>
              </a:solidFill>
              <a:prstDash val="solid"/>
              <a:miter lim="400000"/>
            </a:ln>
          </a:top>
          <a:bottom>
            <a:ln w="12700" cap="flat">
              <a:solidFill>
                <a:srgbClr val="4D4D4D"/>
              </a:solidFill>
              <a:prstDash val="solid"/>
              <a:miter lim="400000"/>
            </a:ln>
          </a:bottom>
          <a:insideH>
            <a:ln w="12700" cap="flat">
              <a:solidFill>
                <a:srgbClr val="4D4D4D"/>
              </a:solidFill>
              <a:prstDash val="solid"/>
              <a:miter lim="400000"/>
            </a:ln>
          </a:insideH>
          <a:insideV>
            <a:ln w="12700" cap="flat">
              <a:solidFill>
                <a:srgbClr val="4D4D4D"/>
              </a:solidFill>
              <a:prstDash val="solid"/>
              <a:miter lim="400000"/>
            </a:ln>
          </a:insideV>
        </a:tcBdr>
        <a:fill>
          <a:solidFill>
            <a:srgbClr val="60D937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12700" cap="flat">
              <a:solidFill>
                <a:srgbClr val="5B5A5A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AF7E9"/>
          </a:solidFill>
        </a:fill>
      </a:tcStyle>
    </a:wholeTbl>
    <a:band2H>
      <a:tcTxStyle b="def" i="def"/>
      <a:tcStyle>
        <a:tcBdr/>
        <a:fill>
          <a:solidFill>
            <a:schemeClr val="accent4">
              <a:hueOff val="348544"/>
              <a:lumOff val="7139"/>
            </a:schemeClr>
          </a:solidFill>
        </a:fill>
      </a:tcStyle>
    </a:band2H>
    <a:firstCol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12700" cap="flat">
              <a:solidFill>
                <a:srgbClr val="5B5A5A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8BB00"/>
          </a:solidFill>
        </a:fill>
      </a:tcStyle>
    </a:firstCol>
    <a:lastRow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38100" cap="flat">
              <a:solidFill>
                <a:srgbClr val="F8BA00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AF7E9"/>
          </a:solidFill>
        </a:fill>
      </a:tcStyle>
    </a:lastRow>
    <a:firstRow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12700" cap="flat">
              <a:solidFill>
                <a:srgbClr val="5B5A5A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464646"/>
              </a:solidFill>
              <a:prstDash val="solid"/>
              <a:miter lim="400000"/>
            </a:ln>
          </a:left>
          <a:right>
            <a:ln w="12700" cap="flat">
              <a:solidFill>
                <a:srgbClr val="464646"/>
              </a:solidFill>
              <a:prstDash val="solid"/>
              <a:miter lim="400000"/>
            </a:ln>
          </a:right>
          <a:top>
            <a:ln w="12700" cap="flat">
              <a:solidFill>
                <a:srgbClr val="464646"/>
              </a:solidFill>
              <a:prstDash val="solid"/>
              <a:miter lim="400000"/>
            </a:ln>
          </a:top>
          <a:bottom>
            <a:ln w="12700" cap="flat">
              <a:solidFill>
                <a:srgbClr val="464646"/>
              </a:solidFill>
              <a:prstDash val="solid"/>
              <a:miter lim="400000"/>
            </a:ln>
          </a:bottom>
          <a:insideH>
            <a:ln w="12700" cap="flat">
              <a:solidFill>
                <a:srgbClr val="464646"/>
              </a:solidFill>
              <a:prstDash val="solid"/>
              <a:miter lim="400000"/>
            </a:ln>
          </a:insideH>
          <a:insideV>
            <a:ln w="12700" cap="flat">
              <a:solidFill>
                <a:srgbClr val="464646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D4D5D5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E5E5E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C3C3C3"/>
              </a:solidFill>
              <a:prstDash val="solid"/>
              <a:miter lim="400000"/>
            </a:ln>
          </a:top>
          <a:bottom>
            <a:ln w="12700" cap="flat">
              <a:solidFill>
                <a:srgbClr val="C3C3C3"/>
              </a:solidFill>
              <a:prstDash val="solid"/>
              <a:miter lim="400000"/>
            </a:ln>
          </a:bottom>
          <a:insideH>
            <a:ln w="12700" cap="flat">
              <a:solidFill>
                <a:srgbClr val="C3C3C3"/>
              </a:solidFill>
              <a:prstDash val="solid"/>
              <a:miter lim="400000"/>
            </a:ln>
          </a:insideH>
          <a:insideV>
            <a:ln w="12700" cap="flat">
              <a:solidFill>
                <a:srgbClr val="C3C3C3"/>
              </a:solidFill>
              <a:prstDash val="solid"/>
              <a:miter lim="400000"/>
            </a:ln>
          </a:insideV>
        </a:tcBdr>
        <a:fill>
          <a:solidFill>
            <a:srgbClr val="CB2A7B"/>
          </a:solidFill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E5E5E"/>
              </a:solidFill>
              <a:prstDash val="solid"/>
              <a:miter lim="400000"/>
            </a:ln>
          </a:left>
          <a:right>
            <a:ln w="12700" cap="flat">
              <a:solidFill>
                <a:srgbClr val="5E5E5E"/>
              </a:solidFill>
              <a:prstDash val="solid"/>
              <a:miter lim="400000"/>
            </a:ln>
          </a:right>
          <a:top>
            <a:ln w="38100" cap="flat">
              <a:solidFill>
                <a:srgbClr val="CB297B"/>
              </a:solidFill>
              <a:prstDash val="solid"/>
              <a:miter lim="400000"/>
            </a:ln>
          </a:top>
          <a:bottom>
            <a:ln w="12700" cap="flat">
              <a:solidFill>
                <a:srgbClr val="5E5E5E"/>
              </a:solidFill>
              <a:prstDash val="solid"/>
              <a:miter lim="400000"/>
            </a:ln>
          </a:bottom>
          <a:insideH>
            <a:ln w="12700" cap="flat">
              <a:solidFill>
                <a:srgbClr val="5E5E5E"/>
              </a:solidFill>
              <a:prstDash val="solid"/>
              <a:miter lim="400000"/>
            </a:ln>
          </a:insideH>
          <a:insideV>
            <a:ln w="12700" cap="flat">
              <a:solidFill>
                <a:srgbClr val="5E5E5E"/>
              </a:solidFill>
              <a:prstDash val="solid"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5E5E5E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991A5F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EDEEEE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6C6C6C"/>
              </a:solidFill>
              <a:prstDash val="solid"/>
              <a:miter lim="400000"/>
            </a:ln>
          </a:left>
          <a:right>
            <a:ln w="254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6C6C6C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6C6C6C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D6DCE0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Comments="1"/>
</file>

<file path=ppt/_rels/presentation.xml.rels><?xml version="1.0" encoding="UTF-8"?>
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/Relationships>
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Shape 148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49" name="Shape 149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1pPr>
    <a:lvl2pPr indent="2286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2pPr>
    <a:lvl3pPr indent="4572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3pPr>
    <a:lvl4pPr indent="6858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4pPr>
    <a:lvl5pPr indent="9144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5pPr>
    <a:lvl6pPr indent="11430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6pPr>
    <a:lvl7pPr indent="13716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7pPr>
    <a:lvl8pPr indent="16002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8pPr>
    <a:lvl9pPr indent="18288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9pPr>
  </p:notesStyle>
</p:notesMaster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itle" showMasterSp="1" showMasterPhAnim="1">
  <p:cSld name="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Автор и дата"/>
          <p:cNvSpPr txBox="1"/>
          <p:nvPr>
            <p:ph type="body" sz="quarter" idx="21" hasCustomPrompt="1"/>
          </p:nvPr>
        </p:nvSpPr>
        <p:spPr>
          <a:xfrm>
            <a:off x="1201340" y="11859862"/>
            <a:ext cx="21971003" cy="636979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3600"/>
            </a:lvl1pPr>
          </a:lstStyle>
          <a:p>
            <a:pPr/>
            <a:r>
              <a:t>Автор и дата</a:t>
            </a:r>
          </a:p>
        </p:txBody>
      </p:sp>
      <p:sp>
        <p:nvSpPr>
          <p:cNvPr id="12" name="Заголовок презентации"/>
          <p:cNvSpPr txBox="1"/>
          <p:nvPr>
            <p:ph type="title" hasCustomPrompt="1"/>
          </p:nvPr>
        </p:nvSpPr>
        <p:spPr>
          <a:xfrm>
            <a:off x="1206496" y="2574991"/>
            <a:ext cx="21971004" cy="4648201"/>
          </a:xfrm>
          <a:prstGeom prst="rect">
            <a:avLst/>
          </a:prstGeom>
        </p:spPr>
        <p:txBody>
          <a:bodyPr anchor="b"/>
          <a:lstStyle>
            <a:lvl1pPr>
              <a:defRPr spc="-232" sz="11600"/>
            </a:lvl1pPr>
          </a:lstStyle>
          <a:p>
            <a:pPr/>
            <a:r>
              <a:t>Заголовок презентации</a:t>
            </a:r>
          </a:p>
        </p:txBody>
      </p:sp>
      <p:sp>
        <p:nvSpPr>
          <p:cNvPr id="13" name="Уровень текста 1…"/>
          <p:cNvSpPr txBox="1"/>
          <p:nvPr>
            <p:ph type="body" sz="quarter" idx="1" hasCustomPrompt="1"/>
          </p:nvPr>
        </p:nvSpPr>
        <p:spPr>
          <a:xfrm>
            <a:off x="1201342" y="7223190"/>
            <a:ext cx="21971001" cy="1905001"/>
          </a:xfrm>
          <a:prstGeom prst="rect">
            <a:avLst/>
          </a:prstGeom>
        </p:spPr>
        <p:txBody>
          <a:bodyPr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1pPr>
            <a:lvl2pPr marL="0" indent="45720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2pPr>
            <a:lvl3pPr marL="0" indent="91440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3pPr>
            <a:lvl4pPr marL="0" indent="137160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4pPr>
            <a:lvl5pPr marL="0" indent="182880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5pPr>
          </a:lstStyle>
          <a:p>
            <a:pPr/>
            <a:r>
              <a:t>Подзаголовок презентации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14" name="Номер слайда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Информационное сообщ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Уровень текста 1…"/>
          <p:cNvSpPr txBox="1"/>
          <p:nvPr>
            <p:ph type="body" sz="half" idx="1" hasCustomPrompt="1"/>
          </p:nvPr>
        </p:nvSpPr>
        <p:spPr>
          <a:xfrm>
            <a:off x="1206500" y="4920843"/>
            <a:ext cx="21971000" cy="3874314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80000"/>
              </a:lnSpc>
              <a:spcBef>
                <a:spcPts val="0"/>
              </a:spcBef>
              <a:buSzTx/>
              <a:buNone/>
              <a:defRPr spc="-232" sz="1160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  <a:lvl2pPr marL="0" indent="457200" algn="ctr">
              <a:lnSpc>
                <a:spcPct val="80000"/>
              </a:lnSpc>
              <a:spcBef>
                <a:spcPts val="0"/>
              </a:spcBef>
              <a:buSzTx/>
              <a:buNone/>
              <a:defRPr spc="-232" sz="1160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2pPr>
            <a:lvl3pPr marL="0" indent="914400" algn="ctr">
              <a:lnSpc>
                <a:spcPct val="80000"/>
              </a:lnSpc>
              <a:spcBef>
                <a:spcPts val="0"/>
              </a:spcBef>
              <a:buSzTx/>
              <a:buNone/>
              <a:defRPr spc="-232" sz="1160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3pPr>
            <a:lvl4pPr marL="0" indent="1371600" algn="ctr">
              <a:lnSpc>
                <a:spcPct val="80000"/>
              </a:lnSpc>
              <a:spcBef>
                <a:spcPts val="0"/>
              </a:spcBef>
              <a:buSzTx/>
              <a:buNone/>
              <a:defRPr spc="-232" sz="1160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4pPr>
            <a:lvl5pPr marL="0" indent="1828800" algn="ctr">
              <a:lnSpc>
                <a:spcPct val="80000"/>
              </a:lnSpc>
              <a:spcBef>
                <a:spcPts val="0"/>
              </a:spcBef>
              <a:buSzTx/>
              <a:buNone/>
              <a:defRPr spc="-232" sz="1160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5pPr>
          </a:lstStyle>
          <a:p>
            <a:pPr/>
            <a:r>
              <a:t>Информационное сообщение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99" name="Номер слайда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Важный фа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Уровень текста 1…"/>
          <p:cNvSpPr txBox="1"/>
          <p:nvPr>
            <p:ph type="body" idx="1" hasCustomPrompt="1"/>
          </p:nvPr>
        </p:nvSpPr>
        <p:spPr>
          <a:xfrm>
            <a:off x="1206500" y="1075927"/>
            <a:ext cx="21971000" cy="7241584"/>
          </a:xfrm>
          <a:prstGeom prst="rect">
            <a:avLst/>
          </a:prstGeom>
        </p:spPr>
        <p:txBody>
          <a:bodyPr anchor="b"/>
          <a:lstStyle>
            <a:lvl1pPr marL="0" indent="0" algn="ctr">
              <a:lnSpc>
                <a:spcPct val="80000"/>
              </a:lnSpc>
              <a:spcBef>
                <a:spcPts val="0"/>
              </a:spcBef>
              <a:buSzTx/>
              <a:buNone/>
              <a:defRPr b="1" spc="-250" sz="25000"/>
            </a:lvl1pPr>
            <a:lvl2pPr marL="0" indent="457200" algn="ctr">
              <a:lnSpc>
                <a:spcPct val="80000"/>
              </a:lnSpc>
              <a:spcBef>
                <a:spcPts val="0"/>
              </a:spcBef>
              <a:buSzTx/>
              <a:buNone/>
              <a:defRPr b="1" spc="-250" sz="25000"/>
            </a:lvl2pPr>
            <a:lvl3pPr marL="0" indent="914400" algn="ctr">
              <a:lnSpc>
                <a:spcPct val="80000"/>
              </a:lnSpc>
              <a:spcBef>
                <a:spcPts val="0"/>
              </a:spcBef>
              <a:buSzTx/>
              <a:buNone/>
              <a:defRPr b="1" spc="-250" sz="25000"/>
            </a:lvl3pPr>
            <a:lvl4pPr marL="0" indent="1371600" algn="ctr">
              <a:lnSpc>
                <a:spcPct val="80000"/>
              </a:lnSpc>
              <a:spcBef>
                <a:spcPts val="0"/>
              </a:spcBef>
              <a:buSzTx/>
              <a:buNone/>
              <a:defRPr b="1" spc="-250" sz="25000"/>
            </a:lvl4pPr>
            <a:lvl5pPr marL="0" indent="1828800" algn="ctr">
              <a:lnSpc>
                <a:spcPct val="80000"/>
              </a:lnSpc>
              <a:spcBef>
                <a:spcPts val="0"/>
              </a:spcBef>
              <a:buSzTx/>
              <a:buNone/>
              <a:defRPr b="1" spc="-250" sz="25000"/>
            </a:lvl5pPr>
          </a:lstStyle>
          <a:p>
            <a:pPr/>
            <a:r>
              <a:t>100 %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107" name="Информация о факте"/>
          <p:cNvSpPr txBox="1"/>
          <p:nvPr>
            <p:ph type="body" sz="quarter" idx="21" hasCustomPrompt="1"/>
          </p:nvPr>
        </p:nvSpPr>
        <p:spPr>
          <a:xfrm>
            <a:off x="1206500" y="8262180"/>
            <a:ext cx="21971000" cy="93478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1pPr>
          </a:lstStyle>
          <a:p>
            <a:pPr/>
            <a:r>
              <a:t>Информация о факте</a:t>
            </a:r>
          </a:p>
        </p:txBody>
      </p:sp>
      <p:sp>
        <p:nvSpPr>
          <p:cNvPr id="108" name="Номер слайда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Цита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Авторство"/>
          <p:cNvSpPr txBox="1"/>
          <p:nvPr>
            <p:ph type="body" sz="quarter" idx="21" hasCustomPrompt="1"/>
          </p:nvPr>
        </p:nvSpPr>
        <p:spPr>
          <a:xfrm>
            <a:off x="2430025" y="10675453"/>
            <a:ext cx="20200052" cy="636979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3600"/>
            </a:lvl1pPr>
          </a:lstStyle>
          <a:p>
            <a:pPr/>
            <a:r>
              <a:t>Авторство</a:t>
            </a:r>
          </a:p>
        </p:txBody>
      </p:sp>
      <p:sp>
        <p:nvSpPr>
          <p:cNvPr id="116" name="Уровень текста 1…"/>
          <p:cNvSpPr txBox="1"/>
          <p:nvPr>
            <p:ph type="body" sz="half" idx="1" hasCustomPrompt="1"/>
          </p:nvPr>
        </p:nvSpPr>
        <p:spPr>
          <a:xfrm>
            <a:off x="1753923" y="4939860"/>
            <a:ext cx="20876154" cy="3836280"/>
          </a:xfrm>
          <a:prstGeom prst="rect">
            <a:avLst/>
          </a:prstGeom>
        </p:spPr>
        <p:txBody>
          <a:bodyPr/>
          <a:lstStyle>
            <a:lvl1pPr marL="638923" indent="-469900">
              <a:spcBef>
                <a:spcPts val="0"/>
              </a:spcBef>
              <a:buSzTx/>
              <a:buNone/>
              <a:defRPr spc="-170" sz="850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  <a:lvl2pPr marL="638923" indent="-12700">
              <a:spcBef>
                <a:spcPts val="0"/>
              </a:spcBef>
              <a:buSzTx/>
              <a:buNone/>
              <a:defRPr spc="-170" sz="850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2pPr>
            <a:lvl3pPr marL="638923" indent="444500">
              <a:spcBef>
                <a:spcPts val="0"/>
              </a:spcBef>
              <a:buSzTx/>
              <a:buNone/>
              <a:defRPr spc="-170" sz="850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3pPr>
            <a:lvl4pPr marL="638923" indent="901700">
              <a:spcBef>
                <a:spcPts val="0"/>
              </a:spcBef>
              <a:buSzTx/>
              <a:buNone/>
              <a:defRPr spc="-170" sz="850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4pPr>
            <a:lvl5pPr marL="638923" indent="1358900">
              <a:spcBef>
                <a:spcPts val="0"/>
              </a:spcBef>
              <a:buSzTx/>
              <a:buNone/>
              <a:defRPr spc="-170" sz="850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5pPr>
          </a:lstStyle>
          <a:p>
            <a:pPr/>
            <a:r>
              <a:t>«Важная цитата»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117" name="Номер слайда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Фото (3 шт.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Изображение"/>
          <p:cNvSpPr/>
          <p:nvPr>
            <p:ph type="pic" sz="quarter" idx="21"/>
          </p:nvPr>
        </p:nvSpPr>
        <p:spPr>
          <a:xfrm>
            <a:off x="15760700" y="1016000"/>
            <a:ext cx="7439099" cy="5949678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125" name="Изображение"/>
          <p:cNvSpPr/>
          <p:nvPr>
            <p:ph type="pic" sz="half" idx="22"/>
          </p:nvPr>
        </p:nvSpPr>
        <p:spPr>
          <a:xfrm>
            <a:off x="13500100" y="3978275"/>
            <a:ext cx="10439400" cy="12150181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126" name="Изображение"/>
          <p:cNvSpPr/>
          <p:nvPr>
            <p:ph type="pic" idx="23"/>
          </p:nvPr>
        </p:nvSpPr>
        <p:spPr>
          <a:xfrm>
            <a:off x="-139700" y="495300"/>
            <a:ext cx="16611600" cy="124587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127" name="Номер слайда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Фот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Изображение"/>
          <p:cNvSpPr/>
          <p:nvPr>
            <p:ph type="pic" idx="21"/>
          </p:nvPr>
        </p:nvSpPr>
        <p:spPr>
          <a:xfrm>
            <a:off x="-1333500" y="-5524500"/>
            <a:ext cx="27051000" cy="216408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135" name="Номер слайда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Пусто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Номер слайда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Заголовок и фот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666699290_02_crop_3159x1892.jpg"/>
          <p:cNvSpPr/>
          <p:nvPr>
            <p:ph type="pic" idx="21"/>
          </p:nvPr>
        </p:nvSpPr>
        <p:spPr>
          <a:xfrm>
            <a:off x="-1155700" y="-1295400"/>
            <a:ext cx="26746200" cy="16018933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22" name="Заголовок презентации"/>
          <p:cNvSpPr txBox="1"/>
          <p:nvPr>
            <p:ph type="title" hasCustomPrompt="1"/>
          </p:nvPr>
        </p:nvSpPr>
        <p:spPr>
          <a:xfrm>
            <a:off x="1206500" y="7124700"/>
            <a:ext cx="21971000" cy="4648200"/>
          </a:xfrm>
          <a:prstGeom prst="rect">
            <a:avLst/>
          </a:prstGeom>
        </p:spPr>
        <p:txBody>
          <a:bodyPr anchor="b"/>
          <a:lstStyle>
            <a:lvl1pPr>
              <a:defRPr spc="-232" sz="11600"/>
            </a:lvl1pPr>
          </a:lstStyle>
          <a:p>
            <a:pPr/>
            <a:r>
              <a:t>Заголовок презентации</a:t>
            </a:r>
          </a:p>
        </p:txBody>
      </p:sp>
      <p:sp>
        <p:nvSpPr>
          <p:cNvPr id="23" name="Автор и дата"/>
          <p:cNvSpPr txBox="1"/>
          <p:nvPr>
            <p:ph type="body" sz="quarter" idx="22" hasCustomPrompt="1"/>
          </p:nvPr>
        </p:nvSpPr>
        <p:spPr>
          <a:xfrm>
            <a:off x="1207690" y="1106137"/>
            <a:ext cx="21968621" cy="636979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3600"/>
            </a:lvl1pPr>
          </a:lstStyle>
          <a:p>
            <a:pPr/>
            <a:r>
              <a:t>Автор и дата</a:t>
            </a:r>
          </a:p>
        </p:txBody>
      </p:sp>
      <p:sp>
        <p:nvSpPr>
          <p:cNvPr id="24" name="Уровень текста 1…"/>
          <p:cNvSpPr txBox="1"/>
          <p:nvPr>
            <p:ph type="body" sz="quarter" idx="1" hasCustomPrompt="1"/>
          </p:nvPr>
        </p:nvSpPr>
        <p:spPr>
          <a:xfrm>
            <a:off x="1206500" y="11609910"/>
            <a:ext cx="21971000" cy="1116952"/>
          </a:xfrm>
          <a:prstGeom prst="rect">
            <a:avLst/>
          </a:prstGeom>
        </p:spPr>
        <p:txBody>
          <a:bodyPr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1pPr>
            <a:lvl2pPr marL="0" indent="45720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2pPr>
            <a:lvl3pPr marL="0" indent="91440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3pPr>
            <a:lvl4pPr marL="0" indent="137160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4pPr>
            <a:lvl5pPr marL="0" indent="182880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5pPr>
          </a:lstStyle>
          <a:p>
            <a:pPr/>
            <a:r>
              <a:t>Подзаголовок презентации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25" name="Номер слайда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Заголовок и фото (вариант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910457886_1434x1669.jpg"/>
          <p:cNvSpPr/>
          <p:nvPr>
            <p:ph type="pic" idx="21"/>
          </p:nvPr>
        </p:nvSpPr>
        <p:spPr>
          <a:xfrm>
            <a:off x="10972800" y="-203200"/>
            <a:ext cx="12144837" cy="141351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33" name="Заголовок слайда"/>
          <p:cNvSpPr txBox="1"/>
          <p:nvPr>
            <p:ph type="title" hasCustomPrompt="1"/>
          </p:nvPr>
        </p:nvSpPr>
        <p:spPr>
          <a:xfrm>
            <a:off x="1206500" y="1270000"/>
            <a:ext cx="9779000" cy="5882273"/>
          </a:xfrm>
          <a:prstGeom prst="rect">
            <a:avLst/>
          </a:prstGeom>
        </p:spPr>
        <p:txBody>
          <a:bodyPr anchor="b"/>
          <a:lstStyle/>
          <a:p>
            <a:pPr/>
            <a:r>
              <a:t>Заголовок слайда</a:t>
            </a:r>
          </a:p>
        </p:txBody>
      </p:sp>
      <p:sp>
        <p:nvSpPr>
          <p:cNvPr id="34" name="Уровень текста 1…"/>
          <p:cNvSpPr txBox="1"/>
          <p:nvPr>
            <p:ph type="body" sz="quarter" idx="1" hasCustomPrompt="1"/>
          </p:nvPr>
        </p:nvSpPr>
        <p:spPr>
          <a:xfrm>
            <a:off x="1206500" y="7060576"/>
            <a:ext cx="9779000" cy="5385424"/>
          </a:xfrm>
          <a:prstGeom prst="rect">
            <a:avLst/>
          </a:prstGeom>
        </p:spPr>
        <p:txBody>
          <a:bodyPr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1pPr>
            <a:lvl2pPr marL="0" indent="45720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2pPr>
            <a:lvl3pPr marL="0" indent="91440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3pPr>
            <a:lvl4pPr marL="0" indent="137160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4pPr>
            <a:lvl5pPr marL="0" indent="182880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5pPr>
          </a:lstStyle>
          <a:p>
            <a:pPr/>
            <a:r>
              <a:t>Подзаголовок слайда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35" name="Номер слайда"/>
          <p:cNvSpPr txBox="1"/>
          <p:nvPr>
            <p:ph type="sldNum" sz="quarter" idx="2"/>
          </p:nvPr>
        </p:nvSpPr>
        <p:spPr>
          <a:xfrm>
            <a:off x="12001499" y="13085233"/>
            <a:ext cx="368505" cy="374600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Заголовок и пункты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Заголовок слайда"/>
          <p:cNvSpPr txBox="1"/>
          <p:nvPr>
            <p:ph type="title" hasCustomPrompt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Заголовок слайда</a:t>
            </a:r>
          </a:p>
        </p:txBody>
      </p:sp>
      <p:sp>
        <p:nvSpPr>
          <p:cNvPr id="43" name="Подзаголовок слайда"/>
          <p:cNvSpPr txBox="1"/>
          <p:nvPr>
            <p:ph type="body" sz="quarter" idx="21" hasCustomPrompt="1"/>
          </p:nvPr>
        </p:nvSpPr>
        <p:spPr>
          <a:xfrm>
            <a:off x="1206500" y="2372962"/>
            <a:ext cx="21971000" cy="93478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1pPr>
          </a:lstStyle>
          <a:p>
            <a:pPr/>
            <a:r>
              <a:t>Подзаголовок слайда</a:t>
            </a:r>
          </a:p>
        </p:txBody>
      </p:sp>
      <p:sp>
        <p:nvSpPr>
          <p:cNvPr id="44" name="Уровень текста 1…"/>
          <p:cNvSpPr txBox="1"/>
          <p:nvPr>
            <p:ph type="body" idx="1" hasCustomPrompt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Текст пункта на слайде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45" name="Номер слайда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Пункты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Уровень текста 1…"/>
          <p:cNvSpPr txBox="1"/>
          <p:nvPr>
            <p:ph type="body" idx="1" hasCustomPrompt="1"/>
          </p:nvPr>
        </p:nvSpPr>
        <p:spPr>
          <a:prstGeom prst="rect">
            <a:avLst/>
          </a:prstGeom>
        </p:spPr>
        <p:txBody>
          <a:bodyPr numCol="2" spcCol="1098550"/>
          <a:lstStyle/>
          <a:p>
            <a:pPr/>
            <a:r>
              <a:t>Текст пункта на слайде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53" name="Номер слайда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Заголовок, пункты и фот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Подзаголовок слайда"/>
          <p:cNvSpPr txBox="1"/>
          <p:nvPr>
            <p:ph type="body" sz="quarter" idx="21" hasCustomPrompt="1"/>
          </p:nvPr>
        </p:nvSpPr>
        <p:spPr>
          <a:xfrm>
            <a:off x="1206500" y="2372962"/>
            <a:ext cx="9779000" cy="93478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1pPr>
          </a:lstStyle>
          <a:p>
            <a:pPr/>
            <a:r>
              <a:t>Подзаголовок слайда</a:t>
            </a:r>
          </a:p>
        </p:txBody>
      </p:sp>
      <p:sp>
        <p:nvSpPr>
          <p:cNvPr id="61" name="Уровень текста 1…"/>
          <p:cNvSpPr txBox="1"/>
          <p:nvPr>
            <p:ph type="body" sz="half" idx="1" hasCustomPrompt="1"/>
          </p:nvPr>
        </p:nvSpPr>
        <p:spPr>
          <a:xfrm>
            <a:off x="1206500" y="4248504"/>
            <a:ext cx="9779000" cy="8256630"/>
          </a:xfrm>
          <a:prstGeom prst="rect">
            <a:avLst/>
          </a:prstGeom>
        </p:spPr>
        <p:txBody>
          <a:bodyPr/>
          <a:lstStyle/>
          <a:p>
            <a:pPr/>
            <a:r>
              <a:t>Текст пункта на слайде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62" name="660384004_1290x1720.jpg"/>
          <p:cNvSpPr/>
          <p:nvPr>
            <p:ph type="pic" idx="22"/>
          </p:nvPr>
        </p:nvSpPr>
        <p:spPr>
          <a:xfrm>
            <a:off x="12192000" y="-407266"/>
            <a:ext cx="10916874" cy="14555832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63" name="Заголовок слайда"/>
          <p:cNvSpPr txBox="1"/>
          <p:nvPr>
            <p:ph type="title" hasCustomPrompt="1"/>
          </p:nvPr>
        </p:nvSpPr>
        <p:spPr>
          <a:xfrm>
            <a:off x="1206500" y="1079500"/>
            <a:ext cx="9779000" cy="1435100"/>
          </a:xfrm>
          <a:prstGeom prst="rect">
            <a:avLst/>
          </a:prstGeom>
        </p:spPr>
        <p:txBody>
          <a:bodyPr/>
          <a:lstStyle/>
          <a:p>
            <a:pPr/>
            <a:r>
              <a:t>Заголовок слайда</a:t>
            </a:r>
          </a:p>
        </p:txBody>
      </p:sp>
      <p:sp>
        <p:nvSpPr>
          <p:cNvPr id="64" name="Номер слайда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Раздел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Заголовок раздела"/>
          <p:cNvSpPr txBox="1"/>
          <p:nvPr>
            <p:ph type="title" hasCustomPrompt="1"/>
          </p:nvPr>
        </p:nvSpPr>
        <p:spPr>
          <a:xfrm>
            <a:off x="1206496" y="4533900"/>
            <a:ext cx="21971004" cy="4648200"/>
          </a:xfrm>
          <a:prstGeom prst="rect">
            <a:avLst/>
          </a:prstGeom>
        </p:spPr>
        <p:txBody>
          <a:bodyPr anchor="ctr"/>
          <a:lstStyle>
            <a:lvl1pPr>
              <a:defRPr b="0" spc="-232" sz="1160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</a:lstStyle>
          <a:p>
            <a:pPr/>
            <a:r>
              <a:t>Заголовок раздела</a:t>
            </a:r>
          </a:p>
        </p:txBody>
      </p:sp>
      <p:sp>
        <p:nvSpPr>
          <p:cNvPr id="72" name="Номер слайда"/>
          <p:cNvSpPr txBox="1"/>
          <p:nvPr>
            <p:ph type="sldNum" sz="quarter" idx="2"/>
          </p:nvPr>
        </p:nvSpPr>
        <p:spPr>
          <a:xfrm>
            <a:off x="12001499" y="13085233"/>
            <a:ext cx="368505" cy="374600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Заголовок слайда"/>
          <p:cNvSpPr txBox="1"/>
          <p:nvPr>
            <p:ph type="title" hasCustomPrompt="1"/>
          </p:nvPr>
        </p:nvSpPr>
        <p:spPr>
          <a:xfrm>
            <a:off x="1206500" y="1079500"/>
            <a:ext cx="21971000" cy="1434949"/>
          </a:xfrm>
          <a:prstGeom prst="rect">
            <a:avLst/>
          </a:prstGeom>
        </p:spPr>
        <p:txBody>
          <a:bodyPr/>
          <a:lstStyle/>
          <a:p>
            <a:pPr/>
            <a:r>
              <a:t>Заголовок слайда</a:t>
            </a:r>
          </a:p>
        </p:txBody>
      </p:sp>
      <p:sp>
        <p:nvSpPr>
          <p:cNvPr id="80" name="Подзаголовок слайда"/>
          <p:cNvSpPr txBox="1"/>
          <p:nvPr>
            <p:ph type="body" sz="quarter" idx="21" hasCustomPrompt="1"/>
          </p:nvPr>
        </p:nvSpPr>
        <p:spPr>
          <a:xfrm>
            <a:off x="1206500" y="2372962"/>
            <a:ext cx="21971000" cy="93478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1pPr>
          </a:lstStyle>
          <a:p>
            <a:pPr/>
            <a:r>
              <a:t>Подзаголовок слайда</a:t>
            </a:r>
          </a:p>
        </p:txBody>
      </p:sp>
      <p:sp>
        <p:nvSpPr>
          <p:cNvPr id="81" name="Номер слайда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Повестка д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Заголовок повестки дня"/>
          <p:cNvSpPr txBox="1"/>
          <p:nvPr>
            <p:ph type="title" hasCustomPrompt="1"/>
          </p:nvPr>
        </p:nvSpPr>
        <p:spPr>
          <a:xfrm>
            <a:off x="1206500" y="1079500"/>
            <a:ext cx="21971000" cy="1435100"/>
          </a:xfrm>
          <a:prstGeom prst="rect">
            <a:avLst/>
          </a:prstGeom>
        </p:spPr>
        <p:txBody>
          <a:bodyPr/>
          <a:lstStyle/>
          <a:p>
            <a:pPr/>
            <a:r>
              <a:t>Заголовок повестки дня</a:t>
            </a:r>
          </a:p>
        </p:txBody>
      </p:sp>
      <p:sp>
        <p:nvSpPr>
          <p:cNvPr id="89" name="Подзаголовок повестки дня"/>
          <p:cNvSpPr txBox="1"/>
          <p:nvPr>
            <p:ph type="body" sz="quarter" idx="21" hasCustomPrompt="1"/>
          </p:nvPr>
        </p:nvSpPr>
        <p:spPr>
          <a:xfrm>
            <a:off x="1206500" y="2372962"/>
            <a:ext cx="21971000" cy="93478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1pPr>
          </a:lstStyle>
          <a:p>
            <a:pPr/>
            <a:r>
              <a:t>Подзаголовок повестки дня</a:t>
            </a:r>
          </a:p>
        </p:txBody>
      </p:sp>
      <p:sp>
        <p:nvSpPr>
          <p:cNvPr id="90" name="Уровень текста 1…"/>
          <p:cNvSpPr txBox="1"/>
          <p:nvPr>
            <p:ph type="body" idx="1" hasCustomPrompt="1"/>
          </p:nvPr>
        </p:nvSpPr>
        <p:spPr>
          <a:prstGeom prst="rect">
            <a:avLst/>
          </a:prstGeom>
        </p:spPr>
        <p:txBody>
          <a:bodyPr/>
          <a:lstStyle>
            <a:lvl1pPr marL="0" indent="0" defTabSz="825500">
              <a:lnSpc>
                <a:spcPct val="100000"/>
              </a:lnSpc>
              <a:spcBef>
                <a:spcPts val="1800"/>
              </a:spcBef>
              <a:buSzTx/>
              <a:buNone/>
              <a:defRPr spc="-55" sz="5500"/>
            </a:lvl1pPr>
            <a:lvl2pPr marL="0" indent="457200" defTabSz="825500">
              <a:lnSpc>
                <a:spcPct val="100000"/>
              </a:lnSpc>
              <a:spcBef>
                <a:spcPts val="1800"/>
              </a:spcBef>
              <a:buSzTx/>
              <a:buNone/>
              <a:defRPr spc="-55" sz="5500"/>
            </a:lvl2pPr>
            <a:lvl3pPr marL="0" indent="914400" defTabSz="825500">
              <a:lnSpc>
                <a:spcPct val="100000"/>
              </a:lnSpc>
              <a:spcBef>
                <a:spcPts val="1800"/>
              </a:spcBef>
              <a:buSzTx/>
              <a:buNone/>
              <a:defRPr spc="-55" sz="5500"/>
            </a:lvl3pPr>
            <a:lvl4pPr marL="0" indent="1371600" defTabSz="825500">
              <a:lnSpc>
                <a:spcPct val="100000"/>
              </a:lnSpc>
              <a:spcBef>
                <a:spcPts val="1800"/>
              </a:spcBef>
              <a:buSzTx/>
              <a:buNone/>
              <a:defRPr spc="-55" sz="5500"/>
            </a:lvl4pPr>
            <a:lvl5pPr marL="0" indent="1828800" defTabSz="825500">
              <a:lnSpc>
                <a:spcPct val="100000"/>
              </a:lnSpc>
              <a:spcBef>
                <a:spcPts val="1800"/>
              </a:spcBef>
              <a:buSzTx/>
              <a:buNone/>
              <a:defRPr spc="-55" sz="5500"/>
            </a:lvl5pPr>
          </a:lstStyle>
          <a:p>
            <a:pPr/>
            <a:r>
              <a:t>Темы повестки дня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91" name="Номер слайда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<Relationship Id="rId14" Type="http://schemas.openxmlformats.org/officeDocument/2006/relationships/slideLayout" Target="../slideLayouts/slideLayout13.xml"/><Relationship Id="rId15" Type="http://schemas.openxmlformats.org/officeDocument/2006/relationships/slideLayout" Target="../slideLayouts/slideLayout14.xml"/><Relationship Id="rId16" Type="http://schemas.openxmlformats.org/officeDocument/2006/relationships/slideLayout" Target="../slideLayouts/slideLayout15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слайда"/>
          <p:cNvSpPr txBox="1"/>
          <p:nvPr>
            <p:ph type="title" hasCustomPrompt="1"/>
          </p:nvPr>
        </p:nvSpPr>
        <p:spPr>
          <a:xfrm>
            <a:off x="1206500" y="1079500"/>
            <a:ext cx="21971000" cy="14331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normAutofit fontScale="100000" lnSpcReduction="0"/>
          </a:bodyPr>
          <a:lstStyle/>
          <a:p>
            <a:pPr/>
            <a:r>
              <a:t>Заголовок слайда</a:t>
            </a:r>
          </a:p>
        </p:txBody>
      </p:sp>
      <p:sp>
        <p:nvSpPr>
          <p:cNvPr id="3" name="Уровень текста 1…"/>
          <p:cNvSpPr txBox="1"/>
          <p:nvPr>
            <p:ph type="body" idx="1" hasCustomPrompt="1"/>
          </p:nvPr>
        </p:nvSpPr>
        <p:spPr>
          <a:xfrm>
            <a:off x="1206500" y="4248504"/>
            <a:ext cx="21971000" cy="825601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normAutofit fontScale="100000" lnSpcReduction="0"/>
          </a:bodyPr>
          <a:lstStyle/>
          <a:p>
            <a:pPr/>
            <a:r>
              <a:t>Текст пункта на слайде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4" name="Номер слайда"/>
          <p:cNvSpPr txBox="1"/>
          <p:nvPr>
            <p:ph type="sldNum" sz="quarter" idx="2"/>
          </p:nvPr>
        </p:nvSpPr>
        <p:spPr>
          <a:xfrm>
            <a:off x="12001499" y="13080999"/>
            <a:ext cx="368505" cy="374600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 anchor="b">
            <a:spAutoFit/>
          </a:bodyPr>
          <a:lstStyle>
            <a:lvl1pPr defTabSz="584200">
              <a:defRPr sz="1800">
                <a:solidFill>
                  <a:srgbClr val="000000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</p:sldLayoutIdLst>
  <p:transition xmlns:p14="http://schemas.microsoft.com/office/powerpoint/2010/main" spd="med" advClick="1"/>
  <p:txStyles>
    <p:titleStyle>
      <a:lvl1pPr marL="0" marR="0" indent="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-170" strike="noStrike" sz="85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1pPr>
      <a:lvl2pPr marL="0" marR="0" indent="4572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-170" strike="noStrike" sz="85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2pPr>
      <a:lvl3pPr marL="0" marR="0" indent="9144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-170" strike="noStrike" sz="85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3pPr>
      <a:lvl4pPr marL="0" marR="0" indent="13716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-170" strike="noStrike" sz="85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4pPr>
      <a:lvl5pPr marL="0" marR="0" indent="18288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-170" strike="noStrike" sz="85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5pPr>
      <a:lvl6pPr marL="0" marR="0" indent="22860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-170" strike="noStrike" sz="85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6pPr>
      <a:lvl7pPr marL="0" marR="0" indent="27432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-170" strike="noStrike" sz="85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7pPr>
      <a:lvl8pPr marL="0" marR="0" indent="32004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-170" strike="noStrike" sz="85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8pPr>
      <a:lvl9pPr marL="0" marR="0" indent="36576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-170" strike="noStrike" sz="85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9pPr>
    </p:titleStyle>
    <p:bodyStyle>
      <a:lvl1pPr marL="6096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b="0" baseline="0" cap="none" i="0" spc="0" strike="noStrike" sz="48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1pPr>
      <a:lvl2pPr marL="12192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b="0" baseline="0" cap="none" i="0" spc="0" strike="noStrike" sz="48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2pPr>
      <a:lvl3pPr marL="18288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b="0" baseline="0" cap="none" i="0" spc="0" strike="noStrike" sz="48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3pPr>
      <a:lvl4pPr marL="24384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b="0" baseline="0" cap="none" i="0" spc="0" strike="noStrike" sz="48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4pPr>
      <a:lvl5pPr marL="30480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b="0" baseline="0" cap="none" i="0" spc="0" strike="noStrike" sz="48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5pPr>
      <a:lvl6pPr marL="36576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b="0" baseline="0" cap="none" i="0" spc="0" strike="noStrike" sz="48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6pPr>
      <a:lvl7pPr marL="42672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b="0" baseline="0" cap="none" i="0" spc="0" strike="noStrike" sz="48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7pPr>
      <a:lvl8pPr marL="48768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b="0" baseline="0" cap="none" i="0" spc="0" strike="noStrike" sz="48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8pPr>
      <a:lvl9pPr marL="54864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b="0" baseline="0" cap="none" i="0" spc="0" strike="noStrike" sz="48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9pPr>
    </p:bodyStyle>
    <p:otherStyle>
      <a:lvl1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1pPr>
      <a:lvl2pPr marL="0" marR="0" indent="457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2pPr>
      <a:lvl3pPr marL="0" marR="0" indent="9144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3pPr>
      <a:lvl4pPr marL="0" marR="0" indent="1371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4pPr>
      <a:lvl5pPr marL="0" marR="0" indent="1828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5pPr>
      <a:lvl6pPr marL="0" marR="0" indent="22860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6pPr>
      <a:lvl7pPr marL="0" marR="0" indent="2743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7pPr>
      <a:lvl8pPr marL="0" marR="0" indent="32004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8pPr>
      <a:lvl9pPr marL="0" marR="0" indent="3657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9pPr>
    </p:otherStyle>
  </p:txStyles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Relationship Id="rId3" Type="http://schemas.openxmlformats.org/officeDocument/2006/relationships/image" Target="../media/image2.jpeg"/><Relationship Id="rId4" Type="http://schemas.openxmlformats.org/officeDocument/2006/relationships/image" Target="../media/image3.jpeg"/><Relationship Id="rId5" Type="http://schemas.openxmlformats.org/officeDocument/2006/relationships/image" Target="../media/image1.png"/></Relationships>
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png"/></Relationships>
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png"/><Relationship Id="rId3" Type="http://schemas.openxmlformats.org/officeDocument/2006/relationships/image" Target="../media/image4.png"/></Relationships>
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.png"/></Relationships>
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6.png"/></Relationships>

</file>

<file path=ppt/slides/_rels/slide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7.png"/></Relationships>

</file>

<file path=ppt/slides/_rels/slide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Автор и дата"/>
          <p:cNvSpPr txBox="1"/>
          <p:nvPr>
            <p:ph type="body" idx="2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pic>
        <p:nvPicPr>
          <p:cNvPr id="152" name="IMG_0032.jpeg" descr="IMG_0032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89510" y="119632"/>
            <a:ext cx="9919784" cy="13476735"/>
          </a:xfrm>
          <a:prstGeom prst="rect">
            <a:avLst/>
          </a:prstGeom>
          <a:ln w="12700">
            <a:miter lim="400000"/>
          </a:ln>
        </p:spPr>
      </p:pic>
      <p:pic>
        <p:nvPicPr>
          <p:cNvPr id="153" name="IMG_0033.jpeg" descr="IMG_0033.jpe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9832337" y="444369"/>
            <a:ext cx="3339920" cy="10790507"/>
          </a:xfrm>
          <a:prstGeom prst="rect">
            <a:avLst/>
          </a:prstGeom>
          <a:ln w="12700">
            <a:miter lim="400000"/>
          </a:ln>
        </p:spPr>
      </p:pic>
      <p:pic>
        <p:nvPicPr>
          <p:cNvPr id="154" name="IMG_0034.jpeg" descr="IMG_0034.jpe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13332223" y="0"/>
            <a:ext cx="11068671" cy="13716001"/>
          </a:xfrm>
          <a:prstGeom prst="rect">
            <a:avLst/>
          </a:prstGeom>
          <a:ln w="12700">
            <a:miter lim="400000"/>
          </a:ln>
        </p:spPr>
      </p:pic>
      <p:pic>
        <p:nvPicPr>
          <p:cNvPr id="155" name="Снимок экрана 2025-11-10 в 01.26.38.png" descr="Снимок экрана 2025-11-10 в 01.26.38.png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13984768" y="5094735"/>
            <a:ext cx="3060312" cy="352653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Old institutionalism…"/>
          <p:cNvSpPr txBox="1"/>
          <p:nvPr>
            <p:ph type="body" idx="21"/>
          </p:nvPr>
        </p:nvSpPr>
        <p:spPr>
          <a:xfrm>
            <a:off x="1277589" y="3794985"/>
            <a:ext cx="8459603" cy="870876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r>
              <a:t>Old institutionalism </a:t>
            </a:r>
          </a:p>
          <a:p>
            <a:pPr/>
          </a:p>
          <a:p>
            <a:pPr marL="228600" indent="-228600">
              <a:buSzPct val="80000"/>
              <a:buBlip>
                <a:blip r:embed="rId2"/>
              </a:buBlip>
            </a:pPr>
            <a:r>
              <a:t> От права, социологии, политики к экономике</a:t>
            </a:r>
          </a:p>
          <a:p>
            <a:pPr/>
          </a:p>
          <a:p>
            <a:pPr marL="228600" indent="-228600">
              <a:buSzPct val="80000"/>
              <a:buBlip>
                <a:blip r:embed="rId2"/>
              </a:buBlip>
            </a:pPr>
            <a:r>
              <a:t> Отсутствие единой школы</a:t>
            </a:r>
          </a:p>
          <a:p>
            <a:pPr marL="228600" indent="-228600">
              <a:buSzPct val="80000"/>
              <a:buBlip>
                <a:blip r:embed="rId2"/>
              </a:buBlip>
            </a:pPr>
          </a:p>
          <a:p>
            <a:pPr marL="228600" indent="-228600">
              <a:buSzPct val="80000"/>
              <a:buBlip>
                <a:blip r:embed="rId2"/>
              </a:buBlip>
            </a:pPr>
            <a:r>
              <a:t> Фокус на сообществах </a:t>
            </a:r>
          </a:p>
        </p:txBody>
      </p:sp>
      <p:sp>
        <p:nvSpPr>
          <p:cNvPr id="158" name="Новый и старый институционализм"/>
          <p:cNvSpPr txBox="1"/>
          <p:nvPr>
            <p:ph type="ctrTitle"/>
          </p:nvPr>
        </p:nvSpPr>
        <p:spPr>
          <a:xfrm>
            <a:off x="163393" y="288593"/>
            <a:ext cx="21183803" cy="2281437"/>
          </a:xfrm>
          <a:prstGeom prst="rect">
            <a:avLst/>
          </a:prstGeom>
        </p:spPr>
        <p:txBody>
          <a:bodyPr/>
          <a:lstStyle>
            <a:lvl1pPr defTabSz="2023821">
              <a:defRPr spc="-192" sz="9628"/>
            </a:lvl1pPr>
          </a:lstStyle>
          <a:p>
            <a:pPr/>
            <a:r>
              <a:t>Новый и старый институционализм</a:t>
            </a:r>
          </a:p>
        </p:txBody>
      </p:sp>
      <p:sp>
        <p:nvSpPr>
          <p:cNvPr id="159" name="New  institutionalism…"/>
          <p:cNvSpPr txBox="1"/>
          <p:nvPr/>
        </p:nvSpPr>
        <p:spPr>
          <a:xfrm>
            <a:off x="10629486" y="3794985"/>
            <a:ext cx="13770239" cy="870876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normAutofit fontScale="100000" lnSpcReduction="0"/>
          </a:bodyPr>
          <a:lstStyle/>
          <a:p>
            <a:pPr algn="l" defTabSz="825500">
              <a:defRPr b="1" sz="3600">
                <a:solidFill>
                  <a:srgbClr val="000000"/>
                </a:solidFill>
              </a:defRPr>
            </a:pPr>
            <a:r>
              <a:t>New  institutionalism </a:t>
            </a:r>
          </a:p>
          <a:p>
            <a:pPr algn="l" defTabSz="825500">
              <a:defRPr b="1" sz="3600">
                <a:solidFill>
                  <a:srgbClr val="000000"/>
                </a:solidFill>
              </a:defRPr>
            </a:pPr>
          </a:p>
          <a:p>
            <a:pPr marL="228600" indent="-228600" algn="l" defTabSz="825500">
              <a:buSzPct val="80000"/>
              <a:buBlip>
                <a:blip r:embed="rId2"/>
              </a:buBlip>
              <a:defRPr b="1" sz="3600">
                <a:solidFill>
                  <a:srgbClr val="000000"/>
                </a:solidFill>
              </a:defRPr>
            </a:pPr>
            <a:r>
              <a:t> От экономики к др. социальным наукам</a:t>
            </a:r>
          </a:p>
          <a:p>
            <a:pPr marL="228600" indent="-228600" algn="l" defTabSz="825500">
              <a:buSzPct val="80000"/>
              <a:buBlip>
                <a:blip r:embed="rId2"/>
              </a:buBlip>
              <a:defRPr b="1" sz="3600">
                <a:solidFill>
                  <a:srgbClr val="000000"/>
                </a:solidFill>
              </a:defRPr>
            </a:pPr>
          </a:p>
          <a:p>
            <a:pPr marL="228600" indent="-228600" algn="l" defTabSz="825500">
              <a:buSzPct val="80000"/>
              <a:buBlip>
                <a:blip r:embed="rId2"/>
              </a:buBlip>
              <a:defRPr b="1" sz="3600">
                <a:solidFill>
                  <a:srgbClr val="000000"/>
                </a:solidFill>
              </a:defRPr>
            </a:pPr>
            <a:r>
              <a:t> Попытка унификации </a:t>
            </a:r>
          </a:p>
          <a:p>
            <a:pPr marL="228600" indent="-228600" algn="l" defTabSz="825500">
              <a:buSzPct val="80000"/>
              <a:buBlip>
                <a:blip r:embed="rId2"/>
              </a:buBlip>
              <a:defRPr b="1" sz="3600">
                <a:solidFill>
                  <a:srgbClr val="000000"/>
                </a:solidFill>
              </a:defRPr>
            </a:pPr>
          </a:p>
          <a:p>
            <a:pPr marL="228600" indent="-228600" algn="l" defTabSz="825500">
              <a:buSzPct val="80000"/>
              <a:buBlip>
                <a:blip r:embed="rId2"/>
              </a:buBlip>
              <a:defRPr b="1" sz="3600">
                <a:solidFill>
                  <a:srgbClr val="000000"/>
                </a:solidFill>
              </a:defRPr>
            </a:pPr>
          </a:p>
          <a:p>
            <a:pPr marL="228600" indent="-228600" algn="l" defTabSz="825500">
              <a:buSzPct val="80000"/>
              <a:buBlip>
                <a:blip r:embed="rId2"/>
              </a:buBlip>
              <a:defRPr b="1" sz="3600">
                <a:solidFill>
                  <a:srgbClr val="000000"/>
                </a:solidFill>
              </a:defRPr>
            </a:pPr>
            <a:r>
              <a:t> Потребности и действия индивидов</a:t>
            </a:r>
          </a:p>
          <a:p>
            <a:pPr algn="l" defTabSz="825500">
              <a:defRPr b="1" sz="3600">
                <a:solidFill>
                  <a:srgbClr val="000000"/>
                </a:solidFill>
              </a:defRPr>
            </a:pP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Торстейн Веблен"/>
          <p:cNvSpPr txBox="1"/>
          <p:nvPr>
            <p:ph type="ctrTitle"/>
          </p:nvPr>
        </p:nvSpPr>
        <p:spPr>
          <a:xfrm>
            <a:off x="596896" y="365191"/>
            <a:ext cx="7580813" cy="1905001"/>
          </a:xfrm>
          <a:prstGeom prst="rect">
            <a:avLst/>
          </a:prstGeom>
        </p:spPr>
        <p:txBody>
          <a:bodyPr/>
          <a:lstStyle>
            <a:lvl1pPr defTabSz="1463003">
              <a:defRPr spc="-139" sz="6960"/>
            </a:lvl1pPr>
          </a:lstStyle>
          <a:p>
            <a:pPr/>
            <a:r>
              <a:t>Торстейн Веблен</a:t>
            </a:r>
          </a:p>
        </p:txBody>
      </p:sp>
      <p:sp>
        <p:nvSpPr>
          <p:cNvPr id="162" name="1899…"/>
          <p:cNvSpPr txBox="1"/>
          <p:nvPr>
            <p:ph type="subTitle" sz="half" idx="1"/>
          </p:nvPr>
        </p:nvSpPr>
        <p:spPr>
          <a:xfrm>
            <a:off x="718742" y="2828990"/>
            <a:ext cx="11279341" cy="9520946"/>
          </a:xfrm>
          <a:prstGeom prst="rect">
            <a:avLst/>
          </a:prstGeom>
        </p:spPr>
        <p:txBody>
          <a:bodyPr/>
          <a:lstStyle/>
          <a:p>
            <a:pPr defTabSz="528319">
              <a:defRPr b="0" sz="3520">
                <a:latin typeface="Helvetica Neue Light"/>
                <a:ea typeface="Helvetica Neue Light"/>
                <a:cs typeface="Helvetica Neue Light"/>
                <a:sym typeface="Helvetica Neue Light"/>
              </a:defRPr>
            </a:pPr>
            <a:r>
              <a:t>1899</a:t>
            </a:r>
          </a:p>
          <a:p>
            <a:pPr defTabSz="528319">
              <a:defRPr b="0" sz="3520">
                <a:latin typeface="Helvetica Neue Light"/>
                <a:ea typeface="Helvetica Neue Light"/>
                <a:cs typeface="Helvetica Neue Light"/>
                <a:sym typeface="Helvetica Neue Light"/>
              </a:defRPr>
            </a:pPr>
            <a:r>
              <a:t>«Теория праздного класса: экономическое исследование институций»</a:t>
            </a:r>
          </a:p>
          <a:p>
            <a:pPr defTabSz="528319">
              <a:defRPr b="0" sz="3520">
                <a:latin typeface="Helvetica Neue Light"/>
                <a:ea typeface="Helvetica Neue Light"/>
                <a:cs typeface="Helvetica Neue Light"/>
                <a:sym typeface="Helvetica Neue Light"/>
              </a:defRPr>
            </a:pPr>
          </a:p>
          <a:p>
            <a:pPr defTabSz="528319">
              <a:defRPr b="0" sz="3520">
                <a:latin typeface="Helvetica Neue Light"/>
                <a:ea typeface="Helvetica Neue Light"/>
                <a:cs typeface="Helvetica Neue Light"/>
                <a:sym typeface="Helvetica Neue Light"/>
              </a:defRPr>
            </a:pPr>
            <a:r>
              <a:t>Общества позднего варварства — дифференциация праздного класса</a:t>
            </a:r>
          </a:p>
          <a:p>
            <a:pPr defTabSz="528319">
              <a:defRPr b="0" sz="3520">
                <a:latin typeface="Helvetica Neue Light"/>
                <a:ea typeface="Helvetica Neue Light"/>
                <a:cs typeface="Helvetica Neue Light"/>
                <a:sym typeface="Helvetica Neue Light"/>
              </a:defRPr>
            </a:pPr>
          </a:p>
          <a:p>
            <a:pPr defTabSz="528319">
              <a:defRPr b="0" sz="3520">
                <a:latin typeface="Helvetica Neue Light"/>
                <a:ea typeface="Helvetica Neue Light"/>
                <a:cs typeface="Helvetica Neue Light"/>
                <a:sym typeface="Helvetica Neue Light"/>
              </a:defRPr>
            </a:pPr>
            <a:r>
              <a:t>Общая черта занятий праздного класса — непроизводственный характер деятельности (управление, военное дело, религия, спорт, развлечения) </a:t>
            </a:r>
          </a:p>
          <a:p>
            <a:pPr defTabSz="528319">
              <a:defRPr b="0" sz="3520">
                <a:latin typeface="Helvetica Neue Light"/>
                <a:ea typeface="Helvetica Neue Light"/>
                <a:cs typeface="Helvetica Neue Light"/>
                <a:sym typeface="Helvetica Neue Light"/>
              </a:defRPr>
            </a:pPr>
          </a:p>
          <a:p>
            <a:pPr defTabSz="528319">
              <a:defRPr b="0" sz="3520">
                <a:latin typeface="Helvetica Neue Light"/>
                <a:ea typeface="Helvetica Neue Light"/>
                <a:cs typeface="Helvetica Neue Light"/>
                <a:sym typeface="Helvetica Neue Light"/>
              </a:defRPr>
            </a:pPr>
            <a:r>
              <a:t>Древнее раграничение видов деятельности на не/почетные; разграничение превосходства и подчинения —&gt; актуальность этого разграничения в современных обществах </a:t>
            </a:r>
          </a:p>
        </p:txBody>
      </p:sp>
      <p:pic>
        <p:nvPicPr>
          <p:cNvPr id="163" name="Снимок экрана 2025-11-09 в 23.59.40.png" descr="Снимок экрана 2025-11-09 в 23.59.40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5507723" y="-25202"/>
            <a:ext cx="8865661" cy="13766404"/>
          </a:xfrm>
          <a:prstGeom prst="rect">
            <a:avLst/>
          </a:prstGeom>
          <a:ln w="12700">
            <a:miter lim="400000"/>
          </a:ln>
        </p:spPr>
      </p:pic>
      <p:pic>
        <p:nvPicPr>
          <p:cNvPr id="164" name="Снимок экрана 2025-11-10 в 00.00.54.png" descr="Снимок экрана 2025-11-10 в 00.00.54.png"/>
          <p:cNvPicPr>
            <a:picLocks noChangeAspect="1"/>
          </p:cNvPicPr>
          <p:nvPr/>
        </p:nvPicPr>
        <p:blipFill>
          <a:blip r:embed="rId3">
            <a:extLst/>
          </a:blip>
          <a:srcRect l="0" t="0" r="8965" b="0"/>
          <a:stretch>
            <a:fillRect/>
          </a:stretch>
        </p:blipFill>
        <p:spPr>
          <a:xfrm>
            <a:off x="11063309" y="527551"/>
            <a:ext cx="4902276" cy="4151768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1924…"/>
          <p:cNvSpPr txBox="1"/>
          <p:nvPr>
            <p:ph type="body" idx="21"/>
          </p:nvPr>
        </p:nvSpPr>
        <p:spPr>
          <a:xfrm>
            <a:off x="812045" y="3295381"/>
            <a:ext cx="12406605" cy="10119553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>
              <a:defRPr b="0" sz="4900">
                <a:latin typeface="Helvetica Neue Light"/>
                <a:ea typeface="Helvetica Neue Light"/>
                <a:cs typeface="Helvetica Neue Light"/>
                <a:sym typeface="Helvetica Neue Light"/>
              </a:defRPr>
            </a:pPr>
            <a:r>
              <a:t>1924</a:t>
            </a:r>
          </a:p>
          <a:p>
            <a:pPr>
              <a:defRPr b="0" sz="4900">
                <a:latin typeface="Helvetica Neue Light"/>
                <a:ea typeface="Helvetica Neue Light"/>
                <a:cs typeface="Helvetica Neue Light"/>
                <a:sym typeface="Helvetica Neue Light"/>
              </a:defRPr>
            </a:pPr>
          </a:p>
          <a:p>
            <a:pPr>
              <a:defRPr b="0" sz="4900">
                <a:latin typeface="Helvetica Neue Light"/>
                <a:ea typeface="Helvetica Neue Light"/>
                <a:cs typeface="Helvetica Neue Light"/>
                <a:sym typeface="Helvetica Neue Light"/>
              </a:defRPr>
            </a:pPr>
            <a:r>
              <a:t>«Висконсинская школа» институционализма</a:t>
            </a:r>
          </a:p>
          <a:p>
            <a:pPr>
              <a:defRPr b="0" sz="4900">
                <a:latin typeface="Helvetica Neue Light"/>
                <a:ea typeface="Helvetica Neue Light"/>
                <a:cs typeface="Helvetica Neue Light"/>
                <a:sym typeface="Helvetica Neue Light"/>
              </a:defRPr>
            </a:pPr>
          </a:p>
          <a:p>
            <a:pPr>
              <a:defRPr b="0" sz="4900">
                <a:latin typeface="Helvetica Neue Light"/>
                <a:ea typeface="Helvetica Neue Light"/>
                <a:cs typeface="Helvetica Neue Light"/>
                <a:sym typeface="Helvetica Neue Light"/>
              </a:defRPr>
            </a:pPr>
            <a:r>
              <a:t>Волюнтативная теория ценности </a:t>
            </a:r>
          </a:p>
          <a:p>
            <a:pPr>
              <a:defRPr b="0" sz="4900">
                <a:latin typeface="Helvetica Neue Light"/>
                <a:ea typeface="Helvetica Neue Light"/>
                <a:cs typeface="Helvetica Neue Light"/>
                <a:sym typeface="Helvetica Neue Light"/>
              </a:defRPr>
            </a:pPr>
            <a:r>
              <a:t>Судебные постановления</a:t>
            </a:r>
          </a:p>
          <a:p>
            <a:pPr>
              <a:defRPr b="0" sz="4900">
                <a:latin typeface="Helvetica Neue Light"/>
                <a:ea typeface="Helvetica Neue Light"/>
                <a:cs typeface="Helvetica Neue Light"/>
                <a:sym typeface="Helvetica Neue Light"/>
              </a:defRPr>
            </a:pPr>
          </a:p>
          <a:p>
            <a:pPr>
              <a:defRPr b="0" sz="4900">
                <a:latin typeface="Helvetica Neue Light"/>
                <a:ea typeface="Helvetica Neue Light"/>
                <a:cs typeface="Helvetica Neue Light"/>
                <a:sym typeface="Helvetica Neue Light"/>
              </a:defRPr>
            </a:pPr>
            <a:r>
              <a:t>Социально-правовой подход к вопросам экономики</a:t>
            </a:r>
          </a:p>
        </p:txBody>
      </p:sp>
      <p:sp>
        <p:nvSpPr>
          <p:cNvPr id="167" name="Джон Коммонс"/>
          <p:cNvSpPr txBox="1"/>
          <p:nvPr>
            <p:ph type="ctrTitle"/>
          </p:nvPr>
        </p:nvSpPr>
        <p:spPr>
          <a:xfrm>
            <a:off x="109393" y="-199176"/>
            <a:ext cx="9040420" cy="1905001"/>
          </a:xfrm>
          <a:prstGeom prst="rect">
            <a:avLst/>
          </a:prstGeom>
        </p:spPr>
        <p:txBody>
          <a:bodyPr/>
          <a:lstStyle>
            <a:lvl1pPr defTabSz="1975054">
              <a:defRPr spc="-187" sz="9396"/>
            </a:lvl1pPr>
          </a:lstStyle>
          <a:p>
            <a:pPr/>
            <a:r>
              <a:t>Джон Коммонс</a:t>
            </a:r>
          </a:p>
        </p:txBody>
      </p:sp>
      <p:pic>
        <p:nvPicPr>
          <p:cNvPr id="168" name="Снимок экрана 2025-11-10 в 01.07.50.png" descr="Снимок экрана 2025-11-10 в 01.07.50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4741245" y="177818"/>
            <a:ext cx="8631492" cy="12009032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Верников А.В., Курышева А.А. (2023). Институция: лишняя сущность…"/>
          <p:cNvSpPr txBox="1"/>
          <p:nvPr>
            <p:ph type="ctrTitle"/>
          </p:nvPr>
        </p:nvSpPr>
        <p:spPr>
          <a:xfrm>
            <a:off x="170206" y="184725"/>
            <a:ext cx="20150331" cy="2006749"/>
          </a:xfrm>
          <a:prstGeom prst="rect">
            <a:avLst/>
          </a:prstGeom>
        </p:spPr>
        <p:txBody>
          <a:bodyPr/>
          <a:lstStyle/>
          <a:p>
            <a:pPr defTabSz="12700">
              <a:lnSpc>
                <a:spcPct val="100000"/>
              </a:lnSpc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b="0" spc="0" sz="5000"/>
            </a:pPr>
            <a:r>
              <a:t>Верников А.В., Курышева А.А. (2023). Институция: лишняя сущность</a:t>
            </a:r>
          </a:p>
          <a:p>
            <a:pPr defTabSz="12700">
              <a:lnSpc>
                <a:spcPct val="100000"/>
              </a:lnSpc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b="0" spc="0" sz="1300">
                <a:solidFill>
                  <a:srgbClr val="FFFFFF"/>
                </a:solidFill>
              </a:defRPr>
            </a:pPr>
            <a:r>
              <a:t>или недостающее звено? // Journal of Institutional Studies. 2023. №15(4). С. 109-123.</a:t>
            </a:r>
          </a:p>
        </p:txBody>
      </p:sp>
      <p:sp>
        <p:nvSpPr>
          <p:cNvPr id="171" name="1) Как понимали “institution” Веблен, Шмоллер, Пирс, Бергер и Лукман? Чем обеспечивается институционализация социально-экономических (общественных) практик?…"/>
          <p:cNvSpPr txBox="1"/>
          <p:nvPr>
            <p:ph type="subTitle" idx="1"/>
          </p:nvPr>
        </p:nvSpPr>
        <p:spPr>
          <a:xfrm>
            <a:off x="206077" y="3716065"/>
            <a:ext cx="23588037" cy="11009448"/>
          </a:xfrm>
          <a:prstGeom prst="rect">
            <a:avLst/>
          </a:prstGeom>
        </p:spPr>
        <p:txBody>
          <a:bodyPr/>
          <a:lstStyle/>
          <a:p>
            <a:pPr defTabSz="393192">
              <a:defRPr b="0" sz="5160"/>
            </a:pPr>
            <a:r>
              <a:t>1) Как понимали “institution” Веблен, Шмоллер, Пирс, Бергер и Лукман? Чем обеспечивается институционализация социально-экономических (общественных) практик? </a:t>
            </a:r>
          </a:p>
          <a:p>
            <a:pPr defTabSz="393192">
              <a:defRPr b="0" sz="5160"/>
            </a:pPr>
            <a:r>
              <a:t>2) Использовали ли эти авторы понятие “institute”? Если да, то как его определяли? </a:t>
            </a:r>
          </a:p>
          <a:p>
            <a:pPr defTabSz="393192">
              <a:defRPr b="0" sz="5160"/>
            </a:pPr>
            <a:r>
              <a:t>3) В чем заключается особенность русскоязычной традиции перевода понятий “institution” и “institute”? В каких контекстах и областях встречается слово “институция” сейчас? </a:t>
            </a:r>
          </a:p>
          <a:p>
            <a:pPr defTabSz="393192">
              <a:defRPr b="0" sz="5160"/>
            </a:pPr>
            <a:r>
              <a:t>4)Убедили ли вас аргументы авторов о значимом содержательном упущении ввиду некорректного перевода? Насколько продуктивным будет возвращение в аналитический аппарат пары “институция - институт”? </a:t>
            </a:r>
          </a:p>
          <a:p>
            <a:pPr defTabSz="393192">
              <a:defRPr b="0" sz="5160"/>
            </a:pP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Автор и дата"/>
          <p:cNvSpPr txBox="1"/>
          <p:nvPr>
            <p:ph type="body" idx="2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74" name="Заголовок презентации"/>
          <p:cNvSpPr txBox="1"/>
          <p:nvPr>
            <p:ph type="ctrTitle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75" name="Подзаголовок презентации"/>
          <p:cNvSpPr txBox="1"/>
          <p:nvPr>
            <p:ph type="subTitle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pic>
        <p:nvPicPr>
          <p:cNvPr id="176" name="Снимок экрана 2025-11-10 в 00.52.36.png" descr="Снимок экрана 2025-11-10 в 00.52.36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69292" y="2824831"/>
            <a:ext cx="24780161" cy="8066338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Автор и дата"/>
          <p:cNvSpPr txBox="1"/>
          <p:nvPr>
            <p:ph type="body" idx="2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79" name="Заголовок презентации"/>
          <p:cNvSpPr txBox="1"/>
          <p:nvPr>
            <p:ph type="ctrTitle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80" name="Подзаголовок презентации"/>
          <p:cNvSpPr txBox="1"/>
          <p:nvPr>
            <p:ph type="subTitle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pic>
        <p:nvPicPr>
          <p:cNvPr id="181" name="Снимок экрана 2025-11-09 в 14.48.15.png" descr="Снимок экрана 2025-11-09 в 14.48.15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80955" y="1958258"/>
            <a:ext cx="22312498" cy="7424123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Тони Лоусон…"/>
          <p:cNvSpPr txBox="1"/>
          <p:nvPr>
            <p:ph type="subTitle" sz="half" idx="1"/>
          </p:nvPr>
        </p:nvSpPr>
        <p:spPr>
          <a:xfrm>
            <a:off x="781814" y="1489942"/>
            <a:ext cx="10620630" cy="7318492"/>
          </a:xfrm>
          <a:prstGeom prst="rect">
            <a:avLst/>
          </a:prstGeom>
        </p:spPr>
        <p:txBody>
          <a:bodyPr/>
          <a:lstStyle/>
          <a:p>
            <a:pPr/>
            <a:r>
              <a:t>Тони Лоусон</a:t>
            </a:r>
          </a:p>
          <a:p>
            <a:pPr/>
            <a:r>
              <a:t>Кэмбридж</a:t>
            </a:r>
          </a:p>
          <a:p>
            <a:pPr/>
          </a:p>
          <a:p>
            <a:pPr defTabSz="457200">
              <a:spcBef>
                <a:spcPts val="1600"/>
              </a:spcBef>
              <a:defRPr i="1">
                <a:solidFill>
                  <a:srgbClr val="202122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t>Cambridge social ontology group</a:t>
            </a:r>
          </a:p>
        </p:txBody>
      </p:sp>
      <p:pic>
        <p:nvPicPr>
          <p:cNvPr id="184" name="Снимок экрана 2025-11-10 в 01.26.38.png" descr="Снимок экрана 2025-11-10 в 01.26.38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4538552" y="614171"/>
            <a:ext cx="8547053" cy="9849142"/>
          </a:xfrm>
          <a:prstGeom prst="rect">
            <a:avLst/>
          </a:prstGeom>
          <a:ln w="12700">
            <a:miter lim="400000"/>
          </a:ln>
        </p:spPr>
      </p:pic>
      <p:sp>
        <p:nvSpPr>
          <p:cNvPr id="185" name="1) Какие критерии определения института предлагает Тони Лоусон и чем их обосновывает?…"/>
          <p:cNvSpPr txBox="1"/>
          <p:nvPr/>
        </p:nvSpPr>
        <p:spPr>
          <a:xfrm>
            <a:off x="753371" y="6612320"/>
            <a:ext cx="12822744" cy="731849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normAutofit fontScale="100000" lnSpcReduction="0"/>
          </a:bodyPr>
          <a:lstStyle/>
          <a:p>
            <a:pPr algn="l" defTabSz="452627">
              <a:defRPr sz="3959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pPr>
            <a:r>
              <a:t>1) Какие критерии определения института предлагает Тони Лоусон и чем их обосновывает? </a:t>
            </a:r>
          </a:p>
          <a:p>
            <a:pPr algn="l" defTabSz="452627">
              <a:defRPr sz="3959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pPr>
            <a:r>
              <a:t>2) Какие основные категории социальной онтологии приводит Лоусон? Как они помогают определить институт?</a:t>
            </a:r>
          </a:p>
          <a:p>
            <a:pPr algn="l" defTabSz="452627">
              <a:defRPr sz="3959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pPr>
            <a:r>
              <a:t>3) В чем заключается аналитическая ценность понятия “института” для институционалистов старой школы (Веблен, Гамильтон, Эйрес)? Чем автор обосновывает актуальность предложенный им концепции “института”? </a:t>
            </a:r>
          </a:p>
          <a:p>
            <a:pPr algn="l" defTabSz="452627">
              <a:defRPr sz="3959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pPr>
            <a:r>
              <a:t>4)Как институты связаны с рутиной и статусами? 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theme/theme1.xml><?xml version="1.0" encoding="utf-8"?>
<a:theme xmlns:a="http://schemas.openxmlformats.org/drawingml/2006/main" xmlns:r="http://schemas.openxmlformats.org/officeDocument/2006/relationships" name="21_BasicWhite">
  <a:themeElements>
    <a:clrScheme name="21_BasicWhite">
      <a:dk1>
        <a:srgbClr val="5E5E5E"/>
      </a:dk1>
      <a:lt1>
        <a:srgbClr val="FFFFFF"/>
      </a:lt1>
      <a:dk2>
        <a:srgbClr val="5E5E5E"/>
      </a:dk2>
      <a:lt2>
        <a:srgbClr val="D5D5D5"/>
      </a:lt2>
      <a:accent1>
        <a:srgbClr val="00A2FF"/>
      </a:accent1>
      <a:accent2>
        <a:srgbClr val="16E7CF"/>
      </a:accent2>
      <a:accent3>
        <a:srgbClr val="61D836"/>
      </a:accent3>
      <a:accent4>
        <a:srgbClr val="FFD932"/>
      </a:accent4>
      <a:accent5>
        <a:srgbClr val="FF644E"/>
      </a:accent5>
      <a:accent6>
        <a:srgbClr val="FF42A1"/>
      </a:accent6>
      <a:hlink>
        <a:srgbClr val="0000FF"/>
      </a:hlink>
      <a:folHlink>
        <a:srgbClr val="FF00FF"/>
      </a:folHlink>
    </a:clrScheme>
    <a:fontScheme name="21_BasicWhite">
      <a:majorFont>
        <a:latin typeface="Helvetica Neue"/>
        <a:ea typeface="Helvetica Neue"/>
        <a:cs typeface="Helvetica Neue"/>
      </a:majorFont>
      <a:minorFont>
        <a:latin typeface="Helvetica Neue"/>
        <a:ea typeface="Helvetica Neue"/>
        <a:cs typeface="Helvetica Neue"/>
      </a:minorFont>
    </a:fontScheme>
    <a:fmtScheme name="21_Basic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000000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2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Helvetica Neue Medium"/>
            <a:ea typeface="Helvetica Neue Medium"/>
            <a:cs typeface="Helvetica Neue Medium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2438338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400" u="none" kumimoji="0" normalizeH="0">
            <a:ln>
              <a:noFill/>
            </a:ln>
            <a:solidFill>
              <a:srgbClr val="5E5E5E"/>
            </a:solidFill>
            <a:effectLst/>
            <a:uFillTx/>
            <a:latin typeface="+mn-lt"/>
            <a:ea typeface="+mn-ea"/>
            <a:cs typeface="+mn-cs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21_BasicWhite">
  <a:themeElements>
    <a:clrScheme name="21_BasicWhite">
      <a:dk1>
        <a:srgbClr val="000000"/>
      </a:dk1>
      <a:lt1>
        <a:srgbClr val="FFFFFF"/>
      </a:lt1>
      <a:dk2>
        <a:srgbClr val="5E5E5E"/>
      </a:dk2>
      <a:lt2>
        <a:srgbClr val="D5D5D5"/>
      </a:lt2>
      <a:accent1>
        <a:srgbClr val="00A2FF"/>
      </a:accent1>
      <a:accent2>
        <a:srgbClr val="16E7CF"/>
      </a:accent2>
      <a:accent3>
        <a:srgbClr val="61D836"/>
      </a:accent3>
      <a:accent4>
        <a:srgbClr val="FFD932"/>
      </a:accent4>
      <a:accent5>
        <a:srgbClr val="FF644E"/>
      </a:accent5>
      <a:accent6>
        <a:srgbClr val="FF42A1"/>
      </a:accent6>
      <a:hlink>
        <a:srgbClr val="0000FF"/>
      </a:hlink>
      <a:folHlink>
        <a:srgbClr val="FF00FF"/>
      </a:folHlink>
    </a:clrScheme>
    <a:fontScheme name="21_BasicWhite">
      <a:majorFont>
        <a:latin typeface="Helvetica Neue"/>
        <a:ea typeface="Helvetica Neue"/>
        <a:cs typeface="Helvetica Neue"/>
      </a:majorFont>
      <a:minorFont>
        <a:latin typeface="Helvetica Neue"/>
        <a:ea typeface="Helvetica Neue"/>
        <a:cs typeface="Helvetica Neue"/>
      </a:minorFont>
    </a:fontScheme>
    <a:fmtScheme name="21_Basic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000000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2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Helvetica Neue Medium"/>
            <a:ea typeface="Helvetica Neue Medium"/>
            <a:cs typeface="Helvetica Neue Medium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2438338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400" u="none" kumimoji="0" normalizeH="0">
            <a:ln>
              <a:noFill/>
            </a:ln>
            <a:solidFill>
              <a:srgbClr val="5E5E5E"/>
            </a:solidFill>
            <a:effectLst/>
            <a:uFillTx/>
            <a:latin typeface="+mn-lt"/>
            <a:ea typeface="+mn-ea"/>
            <a:cs typeface="+mn-cs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